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653.jpg"/>
  <Relationship Id="rId3" Type="http://schemas.openxmlformats.org/officeDocument/2006/relationships/image" Target="../media/PCR-EAPCI-TEXTBOOK-Dark-v21654.png"/>
  <Relationship Id="rId4" Type="http://schemas.openxmlformats.org/officeDocument/2006/relationships/image" Target="../media/7c70e0f6d89e99cf9b65c9d6b72bf65d1655.png"/>
  <Relationship Id="rId5" Type="http://schemas.openxmlformats.org/officeDocument/2006/relationships/image" Target="../media/97_3511_Video8-thumbnail16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alcified coronary le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alcified coronary le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arrel Hellig, Pieter Van Wyk, Emanuele Barbato, Shaheen Pandi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ollowing dilatation of the vessel adjacent to the burr tip, the burr tip was retrieved by traction of the whole RA system. Note that following burr retrieval wire position in the vessel was maintained via the parallel wire through the second guide catheter.]]></a:t>
            </a:r>
          </a:p>
        </p:txBody>
      </p:sp>
      <p:pic>
        <p:nvPicPr>
          <p:cNvPr id="9" name="97_3511_Video8" descr=""/>
          <p:cNvPicPr>
            <a:picLocks noChangeAspect="1"/>
          </p:cNvPicPr>
          <p:nvPr/>
        </p:nvPicPr>
        <p:blipFill>
          <a:blip r:embed="rId5"/>
          <a:stretch>
            <a:fillRect/>
          </a:stretch>
        </p:blipFill>
        <p:spPr>
          <a:xfrm>
            <a:off x="4667250" y="1562100"/>
            <a:ext cx="2857500" cy="2857500"/>
          </a:xfrm>
          <a:prstGeom prst="rect">
            <a:avLst/>
          </a:prstGeom>
          <a:noFill/>
        </p:spPr>
      </p:pic>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2025-07-31T08:38:04Z</dcterms:created>
  <dcterms:modified xsi:type="dcterms:W3CDTF">2025-07-31T08:38:04Z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