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9.jpg"/>
  <Relationship Id="rId3" Type="http://schemas.openxmlformats.org/officeDocument/2006/relationships/image" Target="../media/PCR-EAPCI-TEXTBOOK-Dark-v2550.png"/>
  <Relationship Id="rId4" Type="http://schemas.openxmlformats.org/officeDocument/2006/relationships/image" Target="../media/f80ee4ab8490840c9c7eb31152b3ad81551.png"/>
  <Relationship Id="rId5" Type="http://schemas.openxmlformats.org/officeDocument/2006/relationships/image" Target="../media/79_718_Figure-255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biomarker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biomarker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vangelos Giannitsis, Christian W. Hamm, Holger M. Nef, Hugo A. Katu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ssociation between diagnostic threshold and detectable cardiovascular pathology]]></a:t>
            </a:r>
          </a:p>
        </p:txBody>
      </p:sp>
      <p:pic>
        <p:nvPicPr>
          <p:cNvPr id="9" name="79_718_Figure 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0925" y="952500"/>
            <a:ext cx="49911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