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3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597.jpg"/>
  <Relationship Id="rId3" Type="http://schemas.openxmlformats.org/officeDocument/2006/relationships/image" Target="../media/PCR-EAPCI-TEXTBOOK-Dark-v2598.png"/>
  <Relationship Id="rId4" Type="http://schemas.openxmlformats.org/officeDocument/2006/relationships/image" Target="../media/c1c0776763ec5f689297a41803f137f7599.png"/>
  <Relationship Id="rId5" Type="http://schemas.openxmlformats.org/officeDocument/2006/relationships/image" Target="../media/79_4965_figure3600.pn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Cardiac biomarkers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Cardiac biomarker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Evangelos Giannitsis, Christian W. Hamm, Holger M. Nef, Hugo A. Katu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4733925"/>
            <a:ext cx="9906000" cy="136207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3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0 h/1 h rule-out and rule-in algorithm using high-sensitivity cardiac troponin assays in patients presenting with suspected non-ST-segment elevation acute coronary syndrome to the emergency department. Cut-offs are assay specific. The asterics denotes that a rule-out based on a single hs-cTn below the limit of detection (LoD) requires that the time from chest pain onset to the baseline blood draw exceeds 3 hours. Otherwise, the use of a serial protocol is mandated.]]></a:t>
            </a:r>
          </a:p>
        </p:txBody>
      </p:sp>
      <p:pic>
        <p:nvPicPr>
          <p:cNvPr id="9" name="79_4965_figure3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695700" y="952500"/>
            <a:ext cx="4781550" cy="35814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8">
  <a:themeElements>
    <a:clrScheme name="Theme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2025-07-31T08:37:44Z</dcterms:created>
  <dcterms:modified xsi:type="dcterms:W3CDTF">2025-07-31T08:37:44Z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