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53.jpg"/>
  <Relationship Id="rId3" Type="http://schemas.openxmlformats.org/officeDocument/2006/relationships/image" Target="../media/PCR-EAPCI-TEXTBOOK-Dark-v2554.png"/>
  <Relationship Id="rId4" Type="http://schemas.openxmlformats.org/officeDocument/2006/relationships/image" Target="../media/e7c7e206eb3f084e844acdadb91f87f9555.png"/>
  <Relationship Id="rId5" Type="http://schemas.openxmlformats.org/officeDocument/2006/relationships/image" Target="../media/79_719_Figure-355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ardiac biomarker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ardiac biomarker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Evangelos Giannitsis, Christian W. Hamm, Holger M. Nef, Hugo A. Katu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athological mechanisms leading to MI, i.e., spontaneous plaque rupture (type 1 MI), downstream embolisation of plaque material or activated platelets after mechanical disruption of the plaque from balloon inflation or coronary stenting, and mechanical complications such as side branch occlusion or coronary artery dissection]]></a:t>
            </a:r>
          </a:p>
        </p:txBody>
      </p:sp>
      <p:pic>
        <p:nvPicPr>
          <p:cNvPr id="9" name="79_719_Figure 3" descr=""/>
          <p:cNvPicPr>
            <a:picLocks noChangeAspect="1"/>
          </p:cNvPicPr>
          <p:nvPr/>
        </p:nvPicPr>
        <p:blipFill>
          <a:blip r:embed="rId5"/>
          <a:stretch>
            <a:fillRect/>
          </a:stretch>
        </p:blipFill>
        <p:spPr>
          <a:xfrm>
            <a:off x="3590925" y="952500"/>
            <a:ext cx="4991100" cy="3829050"/>
          </a:xfrm>
          <a:prstGeom prst="rect">
            <a:avLst/>
          </a:prstGeom>
          <a:noFill/>
        </p:spPr>
      </p:pic>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2025-07-31T08:37:44Z</dcterms:created>
  <dcterms:modified xsi:type="dcterms:W3CDTF">2025-07-31T08:37:44Z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