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601.jpg"/>
  <Relationship Id="rId3" Type="http://schemas.openxmlformats.org/officeDocument/2006/relationships/image" Target="../media/PCR-EAPCI-TEXTBOOK-Dark-v2602.png"/>
  <Relationship Id="rId4" Type="http://schemas.openxmlformats.org/officeDocument/2006/relationships/image" Target="../media/ce365f4acac7e50e2ad3bda57b6ee0a5603.png"/>
  <Relationship Id="rId5" Type="http://schemas.openxmlformats.org/officeDocument/2006/relationships/image" Target="../media/79_721_Table-16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biomarker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biomarke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vangelos Giannitsis, Christian W. Hamm, Holger M. Nef, Hugo A. Katu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SC/ACCF/AHA/WHF Joint Task Force definition of myocardial infarction (universal infarct definition)]]></a:t>
            </a:r>
          </a:p>
        </p:txBody>
      </p:sp>
      <p:pic>
        <p:nvPicPr>
          <p:cNvPr id="9" name="79_721_Tabl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8350" y="2124075"/>
            <a:ext cx="8105775" cy="1990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