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57.jpg"/>
  <Relationship Id="rId3" Type="http://schemas.openxmlformats.org/officeDocument/2006/relationships/image" Target="../media/PCR-EAPCI-TEXTBOOK-Dark-v2558.png"/>
  <Relationship Id="rId4" Type="http://schemas.openxmlformats.org/officeDocument/2006/relationships/image" Target="../media/1fdc5862fe48f6173ceb0f5c6e68603d559.png"/>
  <Relationship Id="rId5" Type="http://schemas.openxmlformats.org/officeDocument/2006/relationships/image" Target="../media/79_722_Table-256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biomarker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biomarker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vangelos Giannitsis, Christian W. Hamm, Holger M. Nef, Hugo A. Katu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btypes of MI]]></a:t>
            </a:r>
          </a:p>
        </p:txBody>
      </p:sp>
      <p:pic>
        <p:nvPicPr>
          <p:cNvPr id="9" name="79_722_Table 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2825" y="952500"/>
            <a:ext cx="50768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2025-07-31T08:37:44Z</dcterms:created>
  <dcterms:modified xsi:type="dcterms:W3CDTF">2025-07-31T08:37:44Z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