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605.jpg"/>
  <Relationship Id="rId3" Type="http://schemas.openxmlformats.org/officeDocument/2006/relationships/image" Target="../media/PCR-EAPCI-TEXTBOOK-Dark-v2606.png"/>
  <Relationship Id="rId4" Type="http://schemas.openxmlformats.org/officeDocument/2006/relationships/image" Target="../media/3d1b1a309847f4e323918c5663d26886607.png"/>
  <Relationship Id="rId5" Type="http://schemas.openxmlformats.org/officeDocument/2006/relationships/image" Target="../media/79_4495_table_036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biomarker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biomarker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vangelos Giannitsis, Christian W. Hamm, Holger M. Nef, Hugo A. Katu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btypes of prodedure-related MI and periprocedural myocardial injury]]></a:t>
            </a:r>
          </a:p>
        </p:txBody>
      </p:sp>
      <p:pic>
        <p:nvPicPr>
          <p:cNvPr id="9" name="79_4495_table_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1075" y="952500"/>
            <a:ext cx="26003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