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61.jpg"/>
  <Relationship Id="rId3" Type="http://schemas.openxmlformats.org/officeDocument/2006/relationships/image" Target="../media/PCR-EAPCI-TEXTBOOK-Dark-v2562.png"/>
  <Relationship Id="rId4" Type="http://schemas.openxmlformats.org/officeDocument/2006/relationships/image" Target="../media/f9c790702d67d99fe34a0ab194f017de563.png"/>
  <Relationship Id="rId5" Type="http://schemas.openxmlformats.org/officeDocument/2006/relationships/image" Target="../media/79_4498_table_045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finition of subtypes of MI (Type 2-5 MI) and periprocedural myocardial injury according to the 4th version of the Universal MI definition (ref#5)]]></a:t>
            </a:r>
          </a:p>
        </p:txBody>
      </p:sp>
      <p:pic>
        <p:nvPicPr>
          <p:cNvPr id="9" name="79_4498_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2550" y="952500"/>
            <a:ext cx="1857375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