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609.jpg"/>
  <Relationship Id="rId3" Type="http://schemas.openxmlformats.org/officeDocument/2006/relationships/image" Target="../media/PCR-EAPCI-TEXTBOOK-Dark-v2610.png"/>
  <Relationship Id="rId4" Type="http://schemas.openxmlformats.org/officeDocument/2006/relationships/image" Target="../media/c152291e4c92d89f3ff6ae4a535f7568611.png"/>
  <Relationship Id="rId5" Type="http://schemas.openxmlformats.org/officeDocument/2006/relationships/image" Target="../media/79_724_table_056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biomarker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biomarker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vangelos Giannitsis, Christian W. Hamm, Holger M. Nef, Hugo A. Katu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verview on existing definitions for type 5 myocardial infarction]]></a:t>
            </a:r>
          </a:p>
        </p:txBody>
      </p:sp>
      <p:pic>
        <p:nvPicPr>
          <p:cNvPr id="9" name="79_724_table_0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2425" y="952500"/>
            <a:ext cx="38576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