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3.jpg"/>
  <Relationship Id="rId3" Type="http://schemas.openxmlformats.org/officeDocument/2006/relationships/image" Target="../media/PCR-EAPCI-TEXTBOOK-Dark-v2254.png"/>
  <Relationship Id="rId4" Type="http://schemas.openxmlformats.org/officeDocument/2006/relationships/image" Target="../media/23f364e3daca34c995b1c0df187f4c19255.png"/>
  <Relationship Id="rId5" Type="http://schemas.openxmlformats.org/officeDocument/2006/relationships/image" Target="../media/69_1038_69_1038_figure12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rockenbrough needle. The distal curve corresponds to the direction of the arrow at the hub.
]]></a:t>
            </a:r>
          </a:p>
        </p:txBody>
      </p:sp>
      <p:pic>
        <p:nvPicPr>
          <p:cNvPr id="9" name="69_1038_69_1038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4675" y="952500"/>
            <a:ext cx="59531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