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9.jpg"/>
  <Relationship Id="rId3" Type="http://schemas.openxmlformats.org/officeDocument/2006/relationships/image" Target="../media/PCR-EAPCI-TEXTBOOK-Dark-v2270.png"/>
  <Relationship Id="rId4" Type="http://schemas.openxmlformats.org/officeDocument/2006/relationships/image" Target="../media/ac477911a73e52bc0346bf71262265df271.png"/>
  <Relationship Id="rId5" Type="http://schemas.openxmlformats.org/officeDocument/2006/relationships/image" Target="../media/69_1046_69_1046_figure102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ght atrial contrast injection with follow-through to identify RA/LA overlap in anteroposterior projection. Left panel: extensive overlap in mitral stenosis. Right panel: marked anatomical variation in a patient with aortic stenosis and an intrapericardial cyst. Successful puncture was achieved. LA, left atrium/atrial; RA, right atrium/atrial.
]]></a:t>
            </a:r>
          </a:p>
        </p:txBody>
      </p:sp>
      <p:pic>
        <p:nvPicPr>
          <p:cNvPr id="9" name="69_1046_69_1046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952500"/>
            <a:ext cx="39528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