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9.jpg"/>
  <Relationship Id="rId3" Type="http://schemas.openxmlformats.org/officeDocument/2006/relationships/image" Target="../media/PCR-EAPCI-TEXTBOOK-Dark-v2290.png"/>
  <Relationship Id="rId4" Type="http://schemas.openxmlformats.org/officeDocument/2006/relationships/image" Target="../media/fc3c86372d9f114bacf9caa6596b2826291.png"/>
  <Relationship Id="rId5" Type="http://schemas.openxmlformats.org/officeDocument/2006/relationships/image" Target="../media/69_1047_69_1044_figure1129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transseptal cathete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transseptal cathete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regory Ducrocq, Thomas R.D. Shaw, Habib Gamra, Peter C. Block, Neil R. Grubb, Carlos E. Ruiz, Alec Vahani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(A) Inoue et al.'s method, using right atrial to left atrial contrast. (B) Hung's method, using fluoroscopy. Ao, aorta; d, distance; LA, left atrium; RA, right atrium; TV, tricuspid valve.]]></a:t>
            </a:r>
          </a:p>
        </p:txBody>
      </p:sp>
      <p:pic>
        <p:nvPicPr>
          <p:cNvPr id="9" name="69_1047_69_1044_figure1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3475" y="952500"/>
            <a:ext cx="2295525" cy="4067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