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.jpg"/>
  <Relationship Id="rId3" Type="http://schemas.openxmlformats.org/officeDocument/2006/relationships/image" Target="../media/PCR-EAPCI-TEXTBOOK-Dark-v2274.png"/>
  <Relationship Id="rId4" Type="http://schemas.openxmlformats.org/officeDocument/2006/relationships/image" Target="../media/b80869a5a3b3f9d2005877d826d6e64e275.png"/>
  <Relationship Id="rId5" Type="http://schemas.openxmlformats.org/officeDocument/2006/relationships/image" Target="../media/69_1048_69_1045_figure122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septal puncture in small, medium, and large left atrium.
]]></a:t>
            </a:r>
          </a:p>
        </p:txBody>
      </p:sp>
      <p:pic>
        <p:nvPicPr>
          <p:cNvPr id="9" name="69_1048_69_1045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90675"/>
            <a:ext cx="9906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