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77.jpg"/>
  <Relationship Id="rId3" Type="http://schemas.openxmlformats.org/officeDocument/2006/relationships/image" Target="../media/PCR-EAPCI-TEXTBOOK-Dark-v2278.png"/>
  <Relationship Id="rId4" Type="http://schemas.openxmlformats.org/officeDocument/2006/relationships/image" Target="../media/360d3bf17df9ff81af19a6773bfd4dc0279.png"/>
  <Relationship Id="rId5" Type="http://schemas.openxmlformats.org/officeDocument/2006/relationships/image" Target="../media/69_1050_figure14280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Cardiac transseptal catheterisa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ardiac transseptal catheterisa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regory Ducrocq, Thomas R.D. Shaw, Habib Gamra, Peter C. Block, Neil R. Grubb, Carlos E. Ruiz, Alec Vahani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4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Specific site of transseptal puncture according to indication. Ao: aorta; IVC: inferior vena cava; SVC: superior vena cava.
]]></a:t>
            </a:r>
          </a:p>
        </p:txBody>
      </p:sp>
      <p:pic>
        <p:nvPicPr>
          <p:cNvPr id="9" name="69_1050_figure14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71800" y="952500"/>
            <a:ext cx="6238875" cy="4324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2025-07-31T08:37:38Z</dcterms:created>
  <dcterms:modified xsi:type="dcterms:W3CDTF">2025-07-31T08:37:38Z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