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7.jpg"/>
  <Relationship Id="rId3" Type="http://schemas.openxmlformats.org/officeDocument/2006/relationships/image" Target="../media/PCR-EAPCI-TEXTBOOK-Dark-v2298.png"/>
  <Relationship Id="rId4" Type="http://schemas.openxmlformats.org/officeDocument/2006/relationships/image" Target="../media/04138915223f81550628e9c04607332a299.png"/>
  <Relationship Id="rId5" Type="http://schemas.openxmlformats.org/officeDocument/2006/relationships/image" Target="../media/69_1051_69_1049_figure153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chocardiographic terminology for site selection of transseptal puncture. ANT, anterior; Ao, aorta; INF, inferior; IVC, inferior vena cava; POST, posterior; SAX, Short Axis; SUP, superior; SVC, superior vena cava.]]></a:t>
            </a:r>
          </a:p>
        </p:txBody>
      </p:sp>
      <p:pic>
        <p:nvPicPr>
          <p:cNvPr id="9" name="69_1051_69_1049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9975" y="952500"/>
            <a:ext cx="49625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