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01.jpg"/>
  <Relationship Id="rId3" Type="http://schemas.openxmlformats.org/officeDocument/2006/relationships/image" Target="../media/PCR-EAPCI-TEXTBOOK-Dark-v2302.png"/>
  <Relationship Id="rId4" Type="http://schemas.openxmlformats.org/officeDocument/2006/relationships/image" Target="../media/4f4976adc9f97df33d31cdb03c1198e9303.png"/>
  <Relationship Id="rId5" Type="http://schemas.openxmlformats.org/officeDocument/2006/relationships/image" Target="../media/69_1052_69_1050_figure163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se of the three sequential transoesophageal echocardiography planes (schematic illustration in upper panel, echocardiograms in lower panel) to guide transseptal puncture: (A) bicaval, from superior to inferior; (B) Short-axis view, from anterior to posterior; and (C) four chamber, from low to high. ANT, anterior; Ao, aorta; INF, inferior; IVC, inferior vena cava; LA, left atrium; POST, posterior; RA, right atrium; SUP, superior; SVC, superior vena cava.]]></a:t>
            </a:r>
          </a:p>
        </p:txBody>
      </p:sp>
      <p:pic>
        <p:nvPicPr>
          <p:cNvPr id="9" name="69_1052_69_1050_figure1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1825" y="952500"/>
            <a:ext cx="583882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