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5.jpg"/>
  <Relationship Id="rId3" Type="http://schemas.openxmlformats.org/officeDocument/2006/relationships/image" Target="../media/PCR-EAPCI-TEXTBOOK-Dark-v2306.png"/>
  <Relationship Id="rId4" Type="http://schemas.openxmlformats.org/officeDocument/2006/relationships/image" Target="../media/b8d87d69a0b353ef36fe2baa8592d53f307.png"/>
  <Relationship Id="rId5" Type="http://schemas.openxmlformats.org/officeDocument/2006/relationships/image" Target="../media/69_1054_69_1052_figure183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dentification of a tent-like doming of the interatrial septum by intracardiac echocardiography.
]]></a:t>
            </a:r>
          </a:p>
        </p:txBody>
      </p:sp>
      <p:pic>
        <p:nvPicPr>
          <p:cNvPr id="9" name="69_1054_69_1052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0" y="1133475"/>
            <a:ext cx="48768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