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85.jpg"/>
  <Relationship Id="rId3" Type="http://schemas.openxmlformats.org/officeDocument/2006/relationships/image" Target="../media/PCR-EAPCI-TEXTBOOK-Dark-v2286.png"/>
  <Relationship Id="rId4" Type="http://schemas.openxmlformats.org/officeDocument/2006/relationships/image" Target="../media/bcc0e86cc27d86a3338362d5a903c5a7287.png"/>
  <Relationship Id="rId5" Type="http://schemas.openxmlformats.org/officeDocument/2006/relationships/image" Target="../media/69_1055_69_1057_figure19288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Cardiac transseptal catheterisa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ardiac transseptal catheterisa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regory Ducrocq, Thomas R.D. Shaw, Habib Gamra, Peter C. Block, Neil R. Grubb, Carlos E. Ruiz, Alec Vahani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9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Very marked enlargement of the left atrium (left) on echocardiography and right atrium (right) on X-ray with the needle curve (lower panel) altered to adjust to the abnormal anatomy.
]]></a:t>
            </a:r>
          </a:p>
        </p:txBody>
      </p:sp>
      <p:pic>
        <p:nvPicPr>
          <p:cNvPr id="9" name="69_1055_69_1057_figure19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33825" y="1381125"/>
            <a:ext cx="4314825" cy="32289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2025-07-31T08:37:38Z</dcterms:created>
  <dcterms:modified xsi:type="dcterms:W3CDTF">2025-07-31T08:37:38Z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