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9.jpg"/>
  <Relationship Id="rId3" Type="http://schemas.openxmlformats.org/officeDocument/2006/relationships/image" Target="../media/PCR-EAPCI-TEXTBOOK-Dark-v2310.png"/>
  <Relationship Id="rId4" Type="http://schemas.openxmlformats.org/officeDocument/2006/relationships/image" Target="../media/0fc227a07d649d8ec917e0c5a48218b0311.png"/>
  <Relationship Id="rId5" Type="http://schemas.openxmlformats.org/officeDocument/2006/relationships/image" Target="../media/69_1056_69_1058_figure203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al aneurysm as seen by echocardiography (upper panel) and on contrast injection into the LA (lower panel). LA, left atrium; RA, right atrium.
]]></a:t>
            </a:r>
          </a:p>
        </p:txBody>
      </p:sp>
      <p:pic>
        <p:nvPicPr>
          <p:cNvPr id="9" name="69_1056_69_1058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8250" y="1381125"/>
            <a:ext cx="209550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