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9.jpg"/>
  <Relationship Id="rId3" Type="http://schemas.openxmlformats.org/officeDocument/2006/relationships/image" Target="../media/PCR-EAPCI-TEXTBOOK-Dark-v2290.png"/>
  <Relationship Id="rId4" Type="http://schemas.openxmlformats.org/officeDocument/2006/relationships/image" Target="../media/a99c6a04dd17047ad74a053f121ee311291.png"/>
  <Relationship Id="rId5" Type="http://schemas.openxmlformats.org/officeDocument/2006/relationships/image" Target="../media/69_1058_69_1061_figure222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septal puncture in case of dextrocardia situs inversus.
]]></a:t>
            </a:r>
          </a:p>
        </p:txBody>
      </p:sp>
      <p:pic>
        <p:nvPicPr>
          <p:cNvPr id="9" name="69_1058_69_1061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175" y="1504950"/>
            <a:ext cx="4057650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