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17.jpg"/>
  <Relationship Id="rId3" Type="http://schemas.openxmlformats.org/officeDocument/2006/relationships/image" Target="../media/PCR-EAPCI-TEXTBOOK-Dark-v2318.png"/>
  <Relationship Id="rId4" Type="http://schemas.openxmlformats.org/officeDocument/2006/relationships/image" Target="../media/3ac23d370c2decfc9c2533ccc771b10e319.png"/>
  <Relationship Id="rId5" Type="http://schemas.openxmlformats.org/officeDocument/2006/relationships/image" Target="../media/69_1059_69_2682_figure233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eft anterior oblique fluoroscopic view of electrophysiology catheters. HRA, high right atrium; RV, right ventricle.
]]></a:t>
            </a:r>
          </a:p>
        </p:txBody>
      </p:sp>
      <p:pic>
        <p:nvPicPr>
          <p:cNvPr id="9" name="69_1059_69_2682_figure2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7225" y="1504950"/>
            <a:ext cx="3248025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