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73.jpg"/>
  <Relationship Id="rId3" Type="http://schemas.openxmlformats.org/officeDocument/2006/relationships/image" Target="../media/PCR-EAPCI-TEXTBOOK-Dark-v2274.png"/>
  <Relationship Id="rId4" Type="http://schemas.openxmlformats.org/officeDocument/2006/relationships/image" Target="../media/3444cf319b4c3950c42dfb1df23ef3da275.png"/>
  <Relationship Id="rId5" Type="http://schemas.openxmlformats.org/officeDocument/2006/relationships/image" Target="../media/69_3772_69_1041_figure427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rdiac transseptal catheteris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rdiac transseptal catheteris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regory Ducrocq, Thomas R.D. Shaw, Habib Gamra, Peter C. Block, Neil R. Grubb, Carlos E. Ruiz, Alec Vahani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ndrys needle and inner needle.
]]></a:t>
            </a:r>
          </a:p>
        </p:txBody>
      </p:sp>
      <p:pic>
        <p:nvPicPr>
          <p:cNvPr id="9" name="69_3772_69_1041_figure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90800" y="952500"/>
            <a:ext cx="700087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2025-07-31T08:37:38Z</dcterms:created>
  <dcterms:modified xsi:type="dcterms:W3CDTF">2025-07-31T08:37:38Z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