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1.jpg"/>
  <Relationship Id="rId3" Type="http://schemas.openxmlformats.org/officeDocument/2006/relationships/image" Target="../media/PCR-EAPCI-TEXTBOOK-Dark-v2262.png"/>
  <Relationship Id="rId4" Type="http://schemas.openxmlformats.org/officeDocument/2006/relationships/image" Target="../media/32c72b43e1848f6b2eb2b82db5f053d9263.png"/>
  <Relationship Id="rId5" Type="http://schemas.openxmlformats.org/officeDocument/2006/relationships/image" Target="../media/69_1041_figure052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RG transseptal needle (Baylis Medical, Montreal, Canada), (upper left) and generator (upper right). Lower panel: Puncturing the septum with the Baylis curved tip catheter: (A) fossa tented; (B) radiofrequency catheter through septum; and (C) Baylis sheath in left atrium (LA).]]></a:t>
            </a:r>
          </a:p>
        </p:txBody>
      </p:sp>
      <p:pic>
        <p:nvPicPr>
          <p:cNvPr id="9" name="69_1041_figure0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2350" y="952500"/>
            <a:ext cx="50482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