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7.jpg"/>
  <Relationship Id="rId3" Type="http://schemas.openxmlformats.org/officeDocument/2006/relationships/image" Target="../media/PCR-EAPCI-TEXTBOOK-Dark-v2278.png"/>
  <Relationship Id="rId4" Type="http://schemas.openxmlformats.org/officeDocument/2006/relationships/image" Target="../media/4d2d682c9ec8c39f0776ce3161eb4dd6279.png"/>
  <Relationship Id="rId5" Type="http://schemas.openxmlformats.org/officeDocument/2006/relationships/image" Target="../media/69_1042_figure062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ersaCross radiofrequency-wire based platform (Baylis Medical, Montreal, Canada). (A) Wire in the catheter (left) and wire in pigtail shape after crossing the septum (right).]]></a:t>
            </a:r>
          </a:p>
        </p:txBody>
      </p:sp>
      <p:pic>
        <p:nvPicPr>
          <p:cNvPr id="9" name="69_1042_figure0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8850" y="952500"/>
            <a:ext cx="77247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