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1.jpg"/>
  <Relationship Id="rId3" Type="http://schemas.openxmlformats.org/officeDocument/2006/relationships/image" Target="../media/PCR-EAPCI-TEXTBOOK-Dark-v2282.png"/>
  <Relationship Id="rId4" Type="http://schemas.openxmlformats.org/officeDocument/2006/relationships/image" Target="../media/edcde926c92d399e60dd71255003928c283.png"/>
  <Relationship Id="rId5" Type="http://schemas.openxmlformats.org/officeDocument/2006/relationships/image" Target="../media/69_1044_figure082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ultislice computed tomography with three-dimensional reconstruction for planning left atrial appendage occlusion. Fossa ovalis and left atrial appendage are identified to target optimal transseptal puncture. RAO, right anterior oblique.
]]></a:t>
            </a:r>
          </a:p>
        </p:txBody>
      </p:sp>
      <p:pic>
        <p:nvPicPr>
          <p:cNvPr id="9" name="69_1044_figure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952500"/>
            <a:ext cx="38004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