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.jpg"/>
  <Relationship Id="rId3" Type="http://schemas.openxmlformats.org/officeDocument/2006/relationships/image" Target="../media/PCR-EAPCI-TEXTBOOK-Dark-v2286.png"/>
  <Relationship Id="rId4" Type="http://schemas.openxmlformats.org/officeDocument/2006/relationships/image" Target="../media/13595836910f1d5c1e3be49ac6e1d07c287.png"/>
  <Relationship Id="rId5" Type="http://schemas.openxmlformats.org/officeDocument/2006/relationships/image" Target="../media/69_1045_69_1043_figure92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ding the limbic edge. Left panel: schematic illustration of withdrawing the catheter needle assembly from the superior vena cava to the fossa ovalis. Right panel: pathological specimen showing fossa ovalis with the superior limbic edge.
]]></a:t>
            </a:r>
          </a:p>
        </p:txBody>
      </p:sp>
      <p:pic>
        <p:nvPicPr>
          <p:cNvPr id="9" name="69_1045_69_1043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3625" y="952500"/>
            <a:ext cx="75152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