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81.jpg"/>
  <Relationship Id="rId3" Type="http://schemas.openxmlformats.org/officeDocument/2006/relationships/image" Target="../media/PCR-EAPCI-TEXTBOOK-Dark-v21982.png"/>
  <Relationship Id="rId4" Type="http://schemas.openxmlformats.org/officeDocument/2006/relationships/image" Target="../media/746746782f846545d04f6ca0d71acedb1983.png"/>
  <Relationship Id="rId5" Type="http://schemas.openxmlformats.org/officeDocument/2006/relationships/image" Target="../media/104_1356_figure1198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hronic total occlu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onic total occlu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erald S. Wern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basic features of a CTO of the RCA with the proximal and distal cap, and a variable length of occlusion in-between. Histological cross sections of various morphological compositions (adapted from [5]). A. Hematoxylin-eosin stain) of a representative hard or fibrocalcific chronic total occlusion (CTO) with extensive calcification (arrow). B, Low power view (elastic van Gieson stain) of a representative soft or lipid-laden CTO intimal plaque with extensive cholesterol deposition (arrow).]]></a:t>
            </a:r>
          </a:p>
        </p:txBody>
      </p:sp>
      <p:pic>
        <p:nvPicPr>
          <p:cNvPr id="9" name="104_1356_figur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38575" y="952500"/>
            <a:ext cx="4505325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2025-07-31T08:38:14Z</dcterms:created>
  <dcterms:modified xsi:type="dcterms:W3CDTF">2025-07-31T08:38:14Z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