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97.jpg"/>
  <Relationship Id="rId3" Type="http://schemas.openxmlformats.org/officeDocument/2006/relationships/image" Target="../media/PCR-EAPCI-TEXTBOOK-Dark-v21998.png"/>
  <Relationship Id="rId4" Type="http://schemas.openxmlformats.org/officeDocument/2006/relationships/image" Target="../media/075c9ca203ffe86d5c004e4e3cf6d3ad1999.png"/>
  <Relationship Id="rId5" Type="http://schemas.openxmlformats.org/officeDocument/2006/relationships/image" Target="../media/104_3488_FigureX220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dications of CTO revascularization according to symptoms, ischaemia, and viability. CTO, chronic total occlusion. (from [164]).]]></a:t>
            </a:r>
          </a:p>
        </p:txBody>
      </p:sp>
      <p:pic>
        <p:nvPicPr>
          <p:cNvPr id="9" name="104_3488_FigureX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2275" y="952500"/>
            <a:ext cx="62579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