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25.jpg"/>
  <Relationship Id="rId3" Type="http://schemas.openxmlformats.org/officeDocument/2006/relationships/image" Target="../media/PCR-EAPCI-TEXTBOOK-Dark-v22126.png"/>
  <Relationship Id="rId4" Type="http://schemas.openxmlformats.org/officeDocument/2006/relationships/image" Target="../media/24e086f1d72d20e7e65f1ebb18c7b8dd2127.png"/>
  <Relationship Id="rId5" Type="http://schemas.openxmlformats.org/officeDocument/2006/relationships/image" Target="../media/104_1365_figure1021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s of angiographic occlusion morphologyCases A-C with tapered entry: (A) was successfully crossed with a Fielder XT as the initial choice; (B) was tried with a Fielder XT, but was not crossed to the distal lumen, and wire step-up was necessary (Miracle 3G, Confianza Pro 9); (C) Fielder XT and Miracle 3G could not penetrate, but a Confianza Pro 9 did. Cases D-F with blunt entry or side branch takeoff: (D) penetration was achieved with Progress 200T after Fielder XT failed; (E) penetration was achieved with Confianza Pro 9 after Fielder XT failed; (F) was penetrated by Confianza Pro 9 initially but went subintimal, this case was solved after switching to the retrograde approach.]]></a:t>
            </a:r>
          </a:p>
        </p:txBody>
      </p:sp>
      <p:pic>
        <p:nvPicPr>
          <p:cNvPr id="9" name="104_1365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5250" y="952500"/>
            <a:ext cx="436245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