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29.jpg"/>
  <Relationship Id="rId3" Type="http://schemas.openxmlformats.org/officeDocument/2006/relationships/image" Target="../media/PCR-EAPCI-TEXTBOOK-Dark-v22130.png"/>
  <Relationship Id="rId4" Type="http://schemas.openxmlformats.org/officeDocument/2006/relationships/image" Target="../media/0f349f4c48b0baefb73b224a59e1c5f62131.png"/>
  <Relationship Id="rId5" Type="http://schemas.openxmlformats.org/officeDocument/2006/relationships/image" Target="../media/104_1367_figure1221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. Short RCA occlusion located right at the ostium (arrow), well collateralised from the left coronary artery. B. Difficult and imperfect seating of a guiding catheter (Amplatz right 6F) with a Miracle 3G (ASAHI Intecc). C. The RAO view cranial angulation shows the paravascular wire position, however, this wire now served as an anchor for the guiding catheter, which enabled a better alignment towards the true vessel course. D. With realignment due to the advanced first wire, a second parallel Miracle 3G wire is now advanced with a better angle to the true lumen (arrow). E. Now the second wire is clearly intraluminal as verified with repeated contralateral injections and further advanced distally, where it entered a side branch (arrow). F: After balloon dilatation and a singular Taxus stent (between arrows) perfect antegrade flow is re-established.]]></a:t>
            </a:r>
          </a:p>
        </p:txBody>
      </p:sp>
      <p:pic>
        <p:nvPicPr>
          <p:cNvPr id="9" name="104_1367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625" y="952500"/>
            <a:ext cx="293370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