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13.jpg"/>
  <Relationship Id="rId3" Type="http://schemas.openxmlformats.org/officeDocument/2006/relationships/image" Target="../media/PCR-EAPCI-TEXTBOOK-Dark-v22014.png"/>
  <Relationship Id="rId4" Type="http://schemas.openxmlformats.org/officeDocument/2006/relationships/image" Target="../media/47958bbb94d8405903018a2b0baa02792015.png"/>
  <Relationship Id="rId5" Type="http://schemas.openxmlformats.org/officeDocument/2006/relationships/image" Target="../media/104_1371_figure1620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shaping of the wire is crucial for a successful passage through an occlusionThe wire shape needs to be modified during the different stages of a procedure. A rounded (A) or more angled shape (B), the latter with a more pronounced distal tip angle of about 30° over the last 1mm to 2 mm of the wire, and a more proximal 30° secondary angle will serve many situations. For distal re-entry manoeuvres, or during a parallel wire approach, a more pronounced distal tip angle might be needed (C).]]></a:t>
            </a:r>
          </a:p>
        </p:txBody>
      </p:sp>
      <p:pic>
        <p:nvPicPr>
          <p:cNvPr id="9" name="104_1371_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952500"/>
            <a:ext cx="791527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