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53.jpg"/>
  <Relationship Id="rId3" Type="http://schemas.openxmlformats.org/officeDocument/2006/relationships/image" Target="../media/PCR-EAPCI-TEXTBOOK-Dark-v22154.png"/>
  <Relationship Id="rId4" Type="http://schemas.openxmlformats.org/officeDocument/2006/relationships/image" Target="../media/7725c106d079276929d70cce30237bc02155.png"/>
  <Relationship Id="rId5" Type="http://schemas.openxmlformats.org/officeDocument/2006/relationships/image" Target="../media/104_1378_figure2421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: Proximal occlusion of the LAD (between arrows) collateralized via an epicardial connection from the distal LCX to a diagonal branch (arrowheads). B: Coexisting CC2 collaterals from the PDA to the LAD (arrow heads). The patient was brought back 4 months after the initial angiogram for PCI of the CTO. A retrograde approach was planned via the epicardial connection. At that time, however, the connection did no longer fill the diagonal (C, arrow heads) despite injection through a 8F guiding catheter. Advancement of a Finecross microcatheter (Terumo) (D, open arrow) and superselective injection through this catheter filled up the collateral only slightly better(arrow heads). E: Still, a Whisper LS wire (Abbott Vascular) could be gently advanced through the epicardial connection (arrow indicates wire tip, arrow heads wire course), and then later followed by the microcatheter (open arrow).]]></a:t>
            </a:r>
          </a:p>
        </p:txBody>
      </p:sp>
      <p:pic>
        <p:nvPicPr>
          <p:cNvPr id="9" name="104_1378_figure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0075" y="952500"/>
            <a:ext cx="3352800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