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57.jpg"/>
  <Relationship Id="rId3" Type="http://schemas.openxmlformats.org/officeDocument/2006/relationships/image" Target="../media/PCR-EAPCI-TEXTBOOK-Dark-v22158.png"/>
  <Relationship Id="rId4" Type="http://schemas.openxmlformats.org/officeDocument/2006/relationships/image" Target="../media/57b06e7318f4a8b6d1789c1723f02eb72159.png"/>
  <Relationship Id="rId5" Type="http://schemas.openxmlformats.org/officeDocument/2006/relationships/image" Target="../media/104_1380_figure2621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cclusion of the RCA (A: arrow) with a long bridging collateral making the definition of the proximal entry point difficult. Therefore a retrograde approach was chosen via a first septal branch of the LAD. B: A Finecross microcatheter (Terumo) is advanced and a Whisper LS wire (Abbott Vascular) passed through the collateral connection into the PDA (arrow heads). The microcatheter could not be advanced further. C: The retrograde wire could be advanced into the occlusion towards the proximal entry. From antegrade a Miracle 3G wire (ASAHI Intecc) is advanced over a Finecross (arrow) along the retrograde wire as a marker further distally (open arrow). D: Finally the antegrade wire passed the occlusion into the distal segment, and the antegrade microcatheter is further advanced (arrow). E: Final result after 2 DES.]]></a:t>
            </a:r>
          </a:p>
        </p:txBody>
      </p:sp>
      <p:pic>
        <p:nvPicPr>
          <p:cNvPr id="9" name="104_1380_figure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6750" y="952500"/>
            <a:ext cx="3219450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2025-07-31T08:38:15Z</dcterms:created>
  <dcterms:modified xsi:type="dcterms:W3CDTF">2025-07-31T08:38:15Z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