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85.jpg"/>
  <Relationship Id="rId3" Type="http://schemas.openxmlformats.org/officeDocument/2006/relationships/image" Target="../media/PCR-EAPCI-TEXTBOOK-Dark-v21986.png"/>
  <Relationship Id="rId4" Type="http://schemas.openxmlformats.org/officeDocument/2006/relationships/image" Target="../media/4d7fc0c122c588a91a774897bef0a1811987.png"/>
  <Relationship Id="rId5" Type="http://schemas.openxmlformats.org/officeDocument/2006/relationships/image" Target="../media/104_1358_figure3198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ffect of successful versus failed PCI for a CTO on the presence or absence of residual angina during follow-up (from [14]).]]></a:t>
            </a:r>
          </a:p>
        </p:txBody>
      </p:sp>
      <p:pic>
        <p:nvPicPr>
          <p:cNvPr id="9" name="104_1358_figur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619250"/>
            <a:ext cx="9906000" cy="2990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