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77.jpg"/>
  <Relationship Id="rId3" Type="http://schemas.openxmlformats.org/officeDocument/2006/relationships/image" Target="../media/PCR-EAPCI-TEXTBOOK-Dark-v22178.png"/>
  <Relationship Id="rId4" Type="http://schemas.openxmlformats.org/officeDocument/2006/relationships/image" Target="../media/6fefd45ad45a57bdfbadd3541dd14bf52179.png"/>
  <Relationship Id="rId5" Type="http://schemas.openxmlformats.org/officeDocument/2006/relationships/image" Target="../media/104_1389_figure33b218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5B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end for an increased risk of stent thrombosis in CTOs treated by DES versus BMS [from [23]]]]></a:t>
            </a:r>
          </a:p>
        </p:txBody>
      </p:sp>
      <p:pic>
        <p:nvPicPr>
          <p:cNvPr id="9" name="104_1389_figure33b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86100" y="952500"/>
            <a:ext cx="60102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