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09.jpg"/>
  <Relationship Id="rId3" Type="http://schemas.openxmlformats.org/officeDocument/2006/relationships/image" Target="../media/PCR-EAPCI-TEXTBOOK-Dark-v22110.png"/>
  <Relationship Id="rId4" Type="http://schemas.openxmlformats.org/officeDocument/2006/relationships/image" Target="../media/a5cb10a25d070e6d2ca0370ad5618d722111.png"/>
  <Relationship Id="rId5" Type="http://schemas.openxmlformats.org/officeDocument/2006/relationships/image" Target="../media/104_3487_FigureX12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primary outcome results from the EUROCTO trial: Seattle angina questionnaire subscale improve more 12 months after percutaneous revascularization as compared to optimal medical therapy alone in patients with stable angina pectoris and a CTO. (from [155]).
]]></a:t>
            </a:r>
          </a:p>
        </p:txBody>
      </p:sp>
      <p:pic>
        <p:nvPicPr>
          <p:cNvPr id="9" name="104_3487_FigureX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3250" y="952500"/>
            <a:ext cx="58959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