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061.jpg"/>
  <Relationship Id="rId3" Type="http://schemas.openxmlformats.org/officeDocument/2006/relationships/image" Target="../media/PCR-EAPCI-TEXTBOOK-Dark-v22062.png"/>
  <Relationship Id="rId4" Type="http://schemas.openxmlformats.org/officeDocument/2006/relationships/image" Target="../media/049be2aaa21573aa38593046d14273962063.png"/>
  <Relationship Id="rId5" Type="http://schemas.openxmlformats.org/officeDocument/2006/relationships/image" Target="../media/104_1393_figure372064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Chronic total occlusion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hronic total occlusion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erald S. Wern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4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In-hospital outcomes and complications after PCI for CTO in successful and failed cases from the Toyohashi heart centre, Japan [from [77]]]]></a:t>
            </a:r>
          </a:p>
        </p:txBody>
      </p:sp>
      <p:pic>
        <p:nvPicPr>
          <p:cNvPr id="9" name="104_1393_figure37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76675" y="952500"/>
            <a:ext cx="4419600" cy="4333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2025-07-31T08:38:15Z</dcterms:created>
  <dcterms:modified xsi:type="dcterms:W3CDTF">2025-07-31T08:38:15Z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