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65.jpg"/>
  <Relationship Id="rId3" Type="http://schemas.openxmlformats.org/officeDocument/2006/relationships/image" Target="../media/PCR-EAPCI-TEXTBOOK-Dark-v22066.png"/>
  <Relationship Id="rId4" Type="http://schemas.openxmlformats.org/officeDocument/2006/relationships/image" Target="../media/7311644b148dc1f6ac527600ee60cb162067.png"/>
  <Relationship Id="rId5" Type="http://schemas.openxmlformats.org/officeDocument/2006/relationships/image" Target="../media/104_2687_figure39_update20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echnical options for the recanalisation procedure, according to the appearance of the proximal cap and length of the occlusion. An antegrade approach is nearly always preferred and attempted first, but according to the progress of the procedure, alternative options should be chosen like the retrograde approach or the antegrade dissection-re-entry devices. In some case, the retrograde approach might be chosen as the primary strategy.]]></a:t>
            </a:r>
          </a:p>
        </p:txBody>
      </p:sp>
      <p:pic>
        <p:nvPicPr>
          <p:cNvPr id="9" name="104_2687_figure39_update" descr=""/>
          <p:cNvPicPr>
            <a:picLocks noChangeAspect="1"/>
          </p:cNvPicPr>
          <p:nvPr/>
        </p:nvPicPr>
        <p:blipFill>
          <a:blip r:embed="rId5"/>
          <a:stretch>
            <a:fillRect/>
          </a:stretch>
        </p:blipFill>
        <p:spPr>
          <a:xfrm>
            <a:off x="2781300" y="952500"/>
            <a:ext cx="6619875" cy="3838575"/>
          </a:xfrm>
          <a:prstGeom prst="rect">
            <a:avLst/>
          </a:prstGeom>
          <a:noFill/>
        </p:spPr>
      </p:pic>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