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89.jpg"/>
  <Relationship Id="rId3" Type="http://schemas.openxmlformats.org/officeDocument/2006/relationships/image" Target="../media/PCR-EAPCI-TEXTBOOK-Dark-v21990.png"/>
  <Relationship Id="rId4" Type="http://schemas.openxmlformats.org/officeDocument/2006/relationships/image" Target="../media/1f17072d9116f67f132d271108c58d171991.png"/>
  <Relationship Id="rId5" Type="http://schemas.openxmlformats.org/officeDocument/2006/relationships/image" Target="../media/104_1359_figure419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wo examples of CTOs with collateralisation, but different viability. A: Proximal RCA occlusion (arrow) supplied by well-developed CC2 collaterals (arrow heads) from the LAD (B). However, MRI shows complete transmural late enhancement (arrows, C): no indication for recanalization. E: Ostial LAD occlusion (arrow) with CC1 collaterals from the RCA (arrow heads, D). Despite this less extensive collateralisation, MRI shows only subintimal late enhancement in two views (E, F: arrows): this CTO was successfully recanalised.]]></a:t>
            </a:r>
          </a:p>
        </p:txBody>
      </p:sp>
      <p:pic>
        <p:nvPicPr>
          <p:cNvPr id="9" name="104_1359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750" y="952500"/>
            <a:ext cx="32194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