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13.jpg"/>
  <Relationship Id="rId3" Type="http://schemas.openxmlformats.org/officeDocument/2006/relationships/image" Target="../media/PCR-EAPCI-TEXTBOOK-Dark-v22114.png"/>
  <Relationship Id="rId4" Type="http://schemas.openxmlformats.org/officeDocument/2006/relationships/image" Target="../media/8f01985640caeefe1a4dbda56288034f2115.png"/>
  <Relationship Id="rId5" Type="http://schemas.openxmlformats.org/officeDocument/2006/relationships/image" Target="../media/104_1360_figure521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umulative risk of death during the first 30 days after primary percutaneous coronary intervention (PCI) and thereafter for patients with single vessel disease (SVD), multivessel disease without a chronic total occlusion (CTO) (MVD), and multivessel disease including a CTO (from [56]).]]></a:t>
            </a:r>
          </a:p>
        </p:txBody>
      </p:sp>
      <p:pic>
        <p:nvPicPr>
          <p:cNvPr id="9" name="104_1360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275" y="952500"/>
            <a:ext cx="85344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