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17.jpg"/>
  <Relationship Id="rId3" Type="http://schemas.openxmlformats.org/officeDocument/2006/relationships/image" Target="../media/PCR-EAPCI-TEXTBOOK-Dark-v22118.png"/>
  <Relationship Id="rId4" Type="http://schemas.openxmlformats.org/officeDocument/2006/relationships/image" Target="../media/64a3df69ace5dc8acc905d92774a61e72119.png"/>
  <Relationship Id="rId5" Type="http://schemas.openxmlformats.org/officeDocument/2006/relationships/image" Target="../media/104_1361_figure6212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hronic total occlu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onic total occlu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erald S. Wern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ffect of successful versus failed PCI for a CTO on all-cause mortality during follow-up [from [14]]]]></a:t>
            </a:r>
          </a:p>
        </p:txBody>
      </p:sp>
      <p:pic>
        <p:nvPicPr>
          <p:cNvPr id="9" name="104_1361_figure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038225"/>
            <a:ext cx="9906000" cy="4162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2025-07-31T08:38:14Z</dcterms:created>
  <dcterms:modified xsi:type="dcterms:W3CDTF">2025-07-31T08:38:14Z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