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93.jpg"/>
  <Relationship Id="rId3" Type="http://schemas.openxmlformats.org/officeDocument/2006/relationships/image" Target="../media/PCR-EAPCI-TEXTBOOK-Dark-v21994.png"/>
  <Relationship Id="rId4" Type="http://schemas.openxmlformats.org/officeDocument/2006/relationships/image" Target="../media/0709015ebb4eac135b0bd979beadf1de1995.png"/>
  <Relationship Id="rId5" Type="http://schemas.openxmlformats.org/officeDocument/2006/relationships/image" Target="../media/104_1362_figure719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ffect of successful versus failed PCI for a CTO on the need for subsequent CABG during follow-up [from [14]].]]></a:t>
            </a:r>
          </a:p>
        </p:txBody>
      </p:sp>
      <p:pic>
        <p:nvPicPr>
          <p:cNvPr id="9" name="104_1362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181100"/>
            <a:ext cx="9906000" cy="3876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