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21.jpg"/>
  <Relationship Id="rId3" Type="http://schemas.openxmlformats.org/officeDocument/2006/relationships/image" Target="../media/PCR-EAPCI-TEXTBOOK-Dark-v22122.png"/>
  <Relationship Id="rId4" Type="http://schemas.openxmlformats.org/officeDocument/2006/relationships/image" Target="../media/cec54bf38e92561113ab751961369b7b2123.png"/>
  <Relationship Id="rId5" Type="http://schemas.openxmlformats.org/officeDocument/2006/relationships/image" Target="../media/104_1363_figure8212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hronic total occlu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onic total occlu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erald S. Wern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fractional flow reserve (FFR) measured distal to a CTO after passage of a microcatheter. Maximum hyperaemia is induced by systemic infusion of adenosine (140 μg/kg/min). In 60 patients only one patient showed a FFR that was above the threshold of 0.75 [from [28]]]]></a:t>
            </a:r>
          </a:p>
        </p:txBody>
      </p:sp>
      <p:pic>
        <p:nvPicPr>
          <p:cNvPr id="9" name="104_1363_figure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9450" y="952500"/>
            <a:ext cx="573405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2025-07-31T08:38:14Z</dcterms:created>
  <dcterms:modified xsi:type="dcterms:W3CDTF">2025-07-31T08:38:14Z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