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3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457.jpg"/>
  <Relationship Id="rId3" Type="http://schemas.openxmlformats.org/officeDocument/2006/relationships/image" Target="../media/PCR-EAPCI-TEXTBOOK-Dark-v2458.png"/>
  <Relationship Id="rId4" Type="http://schemas.openxmlformats.org/officeDocument/2006/relationships/image" Target="../media/d63f030057f535440432f386bc5c2220459.png"/>
  <Relationship Id="rId5" Type="http://schemas.openxmlformats.org/officeDocument/2006/relationships/image" Target="../media/76_1100_figure2460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Contrast agents and renal protection (old)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Contrast agents and renal protection (old)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Antonio L. Bartorelli, Giancarlo Marenzi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476875"/>
            <a:ext cx="9906000" cy="6191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2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Risk prediction scheme for the development of contrast-induced nephropathy Anaemia: baseline haematocrit value ]]></a:t>
            </a:r>
          </a:p>
        </p:txBody>
      </p:sp>
      <p:pic>
        <p:nvPicPr>
          <p:cNvPr id="9" name="76_1100_figure2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00500" y="952500"/>
            <a:ext cx="4181475" cy="43243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57">
  <a:themeElements>
    <a:clrScheme name="Theme5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2025-07-31T08:37:40Z</dcterms:created>
  <dcterms:modified xsi:type="dcterms:W3CDTF">2025-07-31T08:37:40Z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