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1.jpg"/>
  <Relationship Id="rId3" Type="http://schemas.openxmlformats.org/officeDocument/2006/relationships/image" Target="../media/PCR-EAPCI-TEXTBOOK-Dark-v2462.png"/>
  <Relationship Id="rId4" Type="http://schemas.openxmlformats.org/officeDocument/2006/relationships/image" Target="../media/553b1e2b1e57daff0d5348b0e3e53d10463.png"/>
  <Relationship Id="rId5" Type="http://schemas.openxmlformats.org/officeDocument/2006/relationships/image" Target="../media/76_1101_figure34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cidence of CIN following primary PCI Incidence of contrast-induced nephropathy (left panel) and of in-hospital death (right panel) after primary PCI, according to the risk score. A value of 1 was assigned when a factor was present and 0 when it was absent. For each patient, the score was calculated as the sum of the number of independent variables (range 0-5) recorded at hospital presentation and at the end of the coronary procedure.[modified from Marenzi et al [26]].]]></a:t>
            </a:r>
          </a:p>
        </p:txBody>
      </p:sp>
      <p:pic>
        <p:nvPicPr>
          <p:cNvPr id="9" name="76_1101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825" y="952500"/>
            <a:ext cx="66008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