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3.jpg"/>
  <Relationship Id="rId3" Type="http://schemas.openxmlformats.org/officeDocument/2006/relationships/image" Target="../media/PCR-EAPCI-TEXTBOOK-Dark-v2514.png"/>
  <Relationship Id="rId4" Type="http://schemas.openxmlformats.org/officeDocument/2006/relationships/image" Target="../media/3516f182174fceb16770bf0065b4f8a5515.png"/>
  <Relationship Id="rId5" Type="http://schemas.openxmlformats.org/officeDocument/2006/relationships/image" Target="../media/76_1102_figure45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udies comparing different hydration protocols for the prevention of contrast-induced nephropathy. In the Trivedi et al (56), Mueller et al (58), and Clavjio et al (62) studies, CIN was defined as an increase of 0.5 mg/dL or more in serum creatinine within 48 hours. In the Merten et al (59) study, it was defined as an increase of 25% or more.CIN: contrast-induced nephropathy; i.v.: intravenous; NaCl: sodium chloride; D5: 5% dextrose.]]></a:t>
            </a:r>
          </a:p>
        </p:txBody>
      </p:sp>
      <p:pic>
        <p:nvPicPr>
          <p:cNvPr id="9" name="76_1102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450" y="952500"/>
            <a:ext cx="649605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