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69.jpg"/>
  <Relationship Id="rId3" Type="http://schemas.openxmlformats.org/officeDocument/2006/relationships/image" Target="../media/PCR-EAPCI-TEXTBOOK-Dark-v2470.png"/>
  <Relationship Id="rId4" Type="http://schemas.openxmlformats.org/officeDocument/2006/relationships/image" Target="../media/a6fbe8bcb63c0a831332da800692cd6d471.png"/>
  <Relationship Id="rId5" Type="http://schemas.openxmlformats.org/officeDocument/2006/relationships/image" Target="../media/76_3484_Figure747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jections of CA into coronary arteries may result in excess reflux into the aorta that is not needed for imaging. The DyeVert™ Plus system reduces overall CA amount diverting dye on each injection, including puffs without compromising image quality. Reservoir temporarily stores diverted CA to be used on next injection. A pressure compensating valve system automatically self-adjusts for different catheter configurations and injection rates.]]></a:t>
            </a:r>
          </a:p>
        </p:txBody>
      </p:sp>
      <p:pic>
        <p:nvPicPr>
          <p:cNvPr id="9" name="76_3484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6525" y="952500"/>
            <a:ext cx="6819900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