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1.jpg"/>
  <Relationship Id="rId3" Type="http://schemas.openxmlformats.org/officeDocument/2006/relationships/image" Target="../media/PCR-EAPCI-TEXTBOOK-Dark-v2522.png"/>
  <Relationship Id="rId4" Type="http://schemas.openxmlformats.org/officeDocument/2006/relationships/image" Target="../media/ee539f5d2d755c413eaef2874a94a561523.png"/>
  <Relationship Id="rId5" Type="http://schemas.openxmlformats.org/officeDocument/2006/relationships/image" Target="../media/76_1104_table15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racteristics and properties of iodinated contrast agents]]></a:t>
            </a:r>
          </a:p>
        </p:txBody>
      </p:sp>
      <p:pic>
        <p:nvPicPr>
          <p:cNvPr id="9" name="76_1104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0175" y="1123950"/>
            <a:ext cx="9382125" cy="3981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