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3.jpg"/>
  <Relationship Id="rId3" Type="http://schemas.openxmlformats.org/officeDocument/2006/relationships/image" Target="../media/PCR-EAPCI-TEXTBOOK-Dark-v2474.png"/>
  <Relationship Id="rId4" Type="http://schemas.openxmlformats.org/officeDocument/2006/relationships/image" Target="../media/fe0d03922d616af2d878834776ae7791475.png"/>
  <Relationship Id="rId5" Type="http://schemas.openxmlformats.org/officeDocument/2006/relationships/image" Target="../media/76_1105_table24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dverse effects of contrast agents in specific conditions]]></a:t>
            </a:r>
          </a:p>
        </p:txBody>
      </p:sp>
      <p:pic>
        <p:nvPicPr>
          <p:cNvPr id="9" name="76_1105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9700" y="1771650"/>
            <a:ext cx="9372600" cy="2695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