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7.jpg"/>
  <Relationship Id="rId3" Type="http://schemas.openxmlformats.org/officeDocument/2006/relationships/image" Target="../media/PCR-EAPCI-TEXTBOOK-Dark-v2478.png"/>
  <Relationship Id="rId4" Type="http://schemas.openxmlformats.org/officeDocument/2006/relationships/image" Target="../media/710c052b52a36828948b2640e2e765d2479.png"/>
  <Relationship Id="rId5" Type="http://schemas.openxmlformats.org/officeDocument/2006/relationships/image" Target="../media/76_1107_table44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verage contrast agent volume in peripheral vascular interventions at the Centro Cardiologico Monzino.*[from Marenzi and Bartorelli [39]]*32% of the index procedures were associated with other peripheral or coronary interventions. EVAR: endovascular aortic repair; PTA: percutaneous transluminal angioplasty PROCEDUREMEAN]]></a:t>
            </a:r>
          </a:p>
        </p:txBody>
      </p:sp>
      <p:pic>
        <p:nvPicPr>
          <p:cNvPr id="9" name="76_1107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750" y="1676400"/>
            <a:ext cx="552450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